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7799"/>
            <a:ext cx="1643644" cy="425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2187" y="3222156"/>
            <a:ext cx="13522605" cy="26248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208777" cy="1185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649" y="617799"/>
            <a:ext cx="1470053" cy="425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28775" cy="598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772" y="5387951"/>
            <a:ext cx="9747310" cy="16281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6432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773394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0037" y="9104748"/>
            <a:ext cx="7328673" cy="6705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6417" y="2132998"/>
            <a:ext cx="11793081" cy="6766924"/>
            <a:chOff x="1566417" y="2132998"/>
            <a:chExt cx="11793081" cy="67669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417" y="2132998"/>
              <a:ext cx="11793081" cy="676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385185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773394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4802" y="8841806"/>
            <a:ext cx="7927140" cy="1248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197093"/>
            <a:ext cx="10319264" cy="6566121"/>
            <a:chOff x="0" y="2197093"/>
            <a:chExt cx="10319264" cy="65661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197093"/>
              <a:ext cx="10319264" cy="6566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5029" y="2197093"/>
            <a:ext cx="6171429" cy="2011573"/>
            <a:chOff x="10285029" y="2197093"/>
            <a:chExt cx="6171429" cy="20115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5029" y="2197093"/>
              <a:ext cx="6171429" cy="2011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2061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699493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038" y="9084990"/>
            <a:ext cx="7888035" cy="1238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471" y="2036184"/>
            <a:ext cx="5168549" cy="6863738"/>
            <a:chOff x="-37471" y="2036184"/>
            <a:chExt cx="5168549" cy="6863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471" y="2036184"/>
              <a:ext cx="5168549" cy="6863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0234" y="1965576"/>
            <a:ext cx="6654885" cy="6651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31078" y="6288042"/>
            <a:ext cx="6171429" cy="1960336"/>
            <a:chOff x="5131078" y="6288042"/>
            <a:chExt cx="6171429" cy="19603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1078" y="6288042"/>
              <a:ext cx="6171429" cy="19603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0237" y="8316986"/>
            <a:ext cx="7029390" cy="623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1078" y="2506358"/>
            <a:ext cx="11306644" cy="3135354"/>
            <a:chOff x="5131078" y="2506358"/>
            <a:chExt cx="11306644" cy="3135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31078" y="2506358"/>
              <a:ext cx="11306644" cy="31353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4185" y="5589841"/>
            <a:ext cx="6587304" cy="6651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37651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699493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8504" y="7978206"/>
            <a:ext cx="9150722" cy="12473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186" y="2845524"/>
            <a:ext cx="5117980" cy="607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85" y="3456041"/>
            <a:ext cx="10857825" cy="4407145"/>
            <a:chOff x="42685" y="3456041"/>
            <a:chExt cx="10857825" cy="4407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85" y="3456041"/>
              <a:ext cx="10857825" cy="4407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0511" y="1483881"/>
            <a:ext cx="4381901" cy="6379304"/>
            <a:chOff x="10900511" y="1483881"/>
            <a:chExt cx="4381901" cy="6379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0511" y="1483881"/>
              <a:ext cx="4381901" cy="6379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28108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699493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536" y="2405018"/>
            <a:ext cx="14010127" cy="78806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7670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994841" cy="1799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343" y="7959162"/>
            <a:ext cx="12493531" cy="1888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186" y="2845519"/>
            <a:ext cx="9775199" cy="665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609342"/>
            <a:ext cx="15506501" cy="4054304"/>
            <a:chOff x="0" y="3609342"/>
            <a:chExt cx="15506501" cy="4054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609342"/>
              <a:ext cx="15506501" cy="4054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9832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994841" cy="1799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871" y="1818160"/>
            <a:ext cx="6655513" cy="665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301347"/>
            <a:ext cx="15609212" cy="4328464"/>
            <a:chOff x="0" y="2301347"/>
            <a:chExt cx="15609212" cy="43284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301347"/>
              <a:ext cx="15609212" cy="4328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6618516"/>
            <a:ext cx="15591524" cy="4031748"/>
            <a:chOff x="19048" y="6618516"/>
            <a:chExt cx="15591524" cy="4031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48" y="6618516"/>
              <a:ext cx="15591524" cy="4031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2765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994841" cy="17998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448" y="2071840"/>
            <a:ext cx="13593157" cy="82138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62763" y="8311716"/>
            <a:ext cx="461299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3621059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991823"/>
            <a:ext cx="15755021" cy="6462182"/>
            <a:chOff x="0" y="1991823"/>
            <a:chExt cx="15755021" cy="64621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991823"/>
              <a:ext cx="15755021" cy="64621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4097" y="8575886"/>
            <a:ext cx="11886446" cy="18368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54926" y="1446662"/>
            <a:ext cx="5117980" cy="6079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9585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3621059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538" y="8539867"/>
            <a:ext cx="13488465" cy="1272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1786" y="2077346"/>
            <a:ext cx="12008052" cy="6291511"/>
            <a:chOff x="1611786" y="2077346"/>
            <a:chExt cx="12008052" cy="62915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1786" y="2077346"/>
              <a:ext cx="12008052" cy="62915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5004" y="1446662"/>
            <a:ext cx="5117980" cy="607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419" y="8311720"/>
            <a:ext cx="886670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5558" y="1863636"/>
            <a:ext cx="2775100" cy="2084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4535" y="4151932"/>
            <a:ext cx="1143200" cy="12335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2893" y="5371760"/>
            <a:ext cx="865170" cy="767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81" y="445594"/>
            <a:ext cx="890352" cy="942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68763" y="9582001"/>
            <a:ext cx="2283092" cy="340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057" y="-14376"/>
            <a:ext cx="7171029" cy="10975992"/>
            <a:chOff x="1643057" y="-14376"/>
            <a:chExt cx="7171029" cy="109759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3057" y="-14376"/>
              <a:ext cx="7171029" cy="109759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25852" y="4151932"/>
            <a:ext cx="1314628" cy="12335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60607" y="5287807"/>
            <a:ext cx="1637189" cy="7670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6432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7972764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150114"/>
            <a:ext cx="5830665" cy="8135600"/>
            <a:chOff x="0" y="2150114"/>
            <a:chExt cx="5830665" cy="81356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150114"/>
              <a:ext cx="5830665" cy="8135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329320"/>
            <a:ext cx="16422285" cy="1956394"/>
            <a:chOff x="0" y="8329320"/>
            <a:chExt cx="16422285" cy="19563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329320"/>
              <a:ext cx="16422285" cy="19563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8695" y="5939310"/>
            <a:ext cx="8747368" cy="1800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4100292"/>
            <a:ext cx="6171429" cy="2085131"/>
            <a:chOff x="6057143" y="4100292"/>
            <a:chExt cx="6171429" cy="20851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4100292"/>
              <a:ext cx="6171429" cy="2085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1240" y="8311716"/>
            <a:ext cx="565765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3621059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830631"/>
            <a:ext cx="11438460" cy="3019753"/>
            <a:chOff x="0" y="1830631"/>
            <a:chExt cx="11438460" cy="3019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30631"/>
              <a:ext cx="11438460" cy="30197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672" y="9008981"/>
            <a:ext cx="13354337" cy="1341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41" y="5285536"/>
            <a:ext cx="11310811" cy="3821567"/>
            <a:chOff x="97941" y="5285536"/>
            <a:chExt cx="11310811" cy="38215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41" y="5285536"/>
              <a:ext cx="11310811" cy="38215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20336" y="1416302"/>
            <a:ext cx="4495770" cy="5273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2101" y="4919924"/>
            <a:ext cx="3635248" cy="4585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15049" y="8311716"/>
            <a:ext cx="504870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42" y="260286"/>
            <a:ext cx="5613155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7640" y="6651199"/>
            <a:ext cx="13607397" cy="1315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301641"/>
            <a:ext cx="13461198" cy="4357177"/>
            <a:chOff x="0" y="2301641"/>
            <a:chExt cx="13461198" cy="43571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301641"/>
              <a:ext cx="13461198" cy="43571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871" y="1771472"/>
            <a:ext cx="4694009" cy="6236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15049" y="8311716"/>
            <a:ext cx="504870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42" y="260286"/>
            <a:ext cx="5613155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7640" y="6651198"/>
            <a:ext cx="13426216" cy="1305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301641"/>
            <a:ext cx="13461198" cy="4357177"/>
            <a:chOff x="0" y="2301641"/>
            <a:chExt cx="13461198" cy="43571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301641"/>
              <a:ext cx="13461198" cy="43571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871" y="1771472"/>
            <a:ext cx="4694009" cy="6236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2061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42" y="260286"/>
            <a:ext cx="5613155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708" y="9119379"/>
            <a:ext cx="11194721" cy="1248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608" y="1712110"/>
            <a:ext cx="4561085" cy="595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656" y="2389028"/>
            <a:ext cx="16437722" cy="6494905"/>
            <a:chOff x="-15656" y="2389028"/>
            <a:chExt cx="16437722" cy="6494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656" y="2389028"/>
              <a:ext cx="16437722" cy="6494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1240" y="8311716"/>
            <a:ext cx="534204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42" y="260286"/>
            <a:ext cx="5613155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491" y="1877598"/>
            <a:ext cx="14947763" cy="84081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1334" y="617799"/>
            <a:ext cx="1968615" cy="4540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691" y="4851232"/>
            <a:ext cx="6915939" cy="1579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70053" cy="4255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2639472" cy="444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41906" y="8311716"/>
            <a:ext cx="747833" cy="5980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0352" cy="9427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042" y="5900240"/>
            <a:ext cx="9867037" cy="2984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163149" cy="4040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52613" cy="5980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883379" cy="41687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2382486" cy="18038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790" y="9844763"/>
            <a:ext cx="1243426" cy="340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28108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4953098" cy="1795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3037" y="2013465"/>
            <a:ext cx="11126729" cy="6258785"/>
            <a:chOff x="1823037" y="2013465"/>
            <a:chExt cx="11126729" cy="6258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3037" y="2013465"/>
              <a:ext cx="11126729" cy="62587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264" y="8582518"/>
            <a:ext cx="15019133" cy="1124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7670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10538165" cy="1795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790408"/>
            <a:ext cx="16500978" cy="229714"/>
            <a:chOff x="0" y="2790408"/>
            <a:chExt cx="16500978" cy="229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2790408"/>
              <a:ext cx="16500978" cy="229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000" y="3432981"/>
            <a:ext cx="2836430" cy="12890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4244" y="3432980"/>
            <a:ext cx="2855479" cy="12794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879" y="4692517"/>
            <a:ext cx="6071265" cy="37505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44710" y="4692517"/>
            <a:ext cx="6910798" cy="52363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729" y="10514807"/>
            <a:ext cx="15448799" cy="229714"/>
            <a:chOff x="232729" y="10514807"/>
            <a:chExt cx="15448799" cy="229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32729" y="10514807"/>
              <a:ext cx="15448799" cy="229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34060" y="1534571"/>
            <a:ext cx="5341657" cy="1427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09716" y="8311716"/>
            <a:ext cx="449832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10538165" cy="1795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790408"/>
            <a:ext cx="16500978" cy="229714"/>
            <a:chOff x="0" y="2790408"/>
            <a:chExt cx="16500978" cy="229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2790408"/>
              <a:ext cx="16500978" cy="229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000" y="3432981"/>
            <a:ext cx="2836430" cy="12890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4244" y="3432980"/>
            <a:ext cx="2855479" cy="12794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479" y="4774403"/>
            <a:ext cx="4442246" cy="29980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44708" y="4692517"/>
            <a:ext cx="4890731" cy="3007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729" y="10514807"/>
            <a:ext cx="15448799" cy="229714"/>
            <a:chOff x="232729" y="10514807"/>
            <a:chExt cx="15448799" cy="229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232729" y="10514807"/>
              <a:ext cx="15448799" cy="229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7249" y="1550226"/>
            <a:ext cx="2963647" cy="1379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2765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7658089" cy="1795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394" y="4256026"/>
            <a:ext cx="16538412" cy="29575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921260" cy="4156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42314" y="5279933"/>
            <a:ext cx="5326314" cy="18134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626" y="8311716"/>
            <a:ext cx="590214" cy="5980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90352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681675"/>
            <a:ext cx="2813796" cy="124275"/>
            <a:chOff x="-483385" y="6681675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681675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2667" y="9704477"/>
            <a:ext cx="1674568" cy="3404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9585" cy="59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5" y="260285"/>
            <a:ext cx="7733946" cy="181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0532" cy="961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264" y="2846419"/>
            <a:ext cx="9041875" cy="607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543322"/>
            <a:ext cx="11640153" cy="6742392"/>
            <a:chOff x="0" y="3543322"/>
            <a:chExt cx="11640153" cy="67423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543322"/>
              <a:ext cx="11640153" cy="6742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2023-05-11T04:13:36Z</dcterms:created>
  <dcterms:modified xsi:type="dcterms:W3CDTF">2023-05-11T04:13:36Z</dcterms:modified>
</cp:coreProperties>
</file>